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26" r:id="rId2"/>
    <p:sldId id="429" r:id="rId3"/>
    <p:sldId id="428" r:id="rId4"/>
    <p:sldId id="425" r:id="rId5"/>
    <p:sldId id="427" r:id="rId6"/>
    <p:sldId id="423" r:id="rId7"/>
    <p:sldId id="424" r:id="rId8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th W Allee" initials="RWA" lastIdx="15" clrIdx="0"/>
  <p:cmAuthor id="1" name="User" initials="U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00CC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3813" autoAdjust="0"/>
  </p:normalViewPr>
  <p:slideViewPr>
    <p:cSldViewPr snapToGrid="0" snapToObjects="1">
      <p:cViewPr varScale="1">
        <p:scale>
          <a:sx n="105" d="100"/>
          <a:sy n="105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00" d="100"/>
          <a:sy n="100" d="100"/>
        </p:scale>
        <p:origin x="-492" y="64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3175" tIns="46587" rIns="93175" bIns="465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9B4D9D5-ABAA-4851-A03D-FAA8C586713A}" type="datetime1">
              <a:rPr lang="en-US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3175" tIns="46587" rIns="93175" bIns="465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15D8677-478B-4F74-B7B2-0F41FF8613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74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3175" tIns="46587" rIns="93175" bIns="465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5E266C1-782E-4B96-9550-D078D009A427}" type="datetime1">
              <a:rPr lang="en-US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5" tIns="46587" rIns="93175" bIns="465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3175" tIns="46587" rIns="93175" bIns="465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71B8121-B013-45C6-9AA0-5C278C3B7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23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02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13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34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24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52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71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B8121-B013-45C6-9AA0-5C278C3B7AF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71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2567"/>
            <a:ext cx="7772400" cy="1688357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14712"/>
            <a:ext cx="6400800" cy="790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1595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Page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73225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66928"/>
            <a:ext cx="8229600" cy="50292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Northwestern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Scholars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553" y="1069848"/>
            <a:ext cx="5109384" cy="540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1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31520"/>
            <a:ext cx="8229600" cy="837288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Northwestern Scholars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Aids with Funding Opportunities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93" y="1557944"/>
            <a:ext cx="7152022" cy="14113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1930" y="2267707"/>
            <a:ext cx="2676921" cy="18136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9522" y="4333766"/>
            <a:ext cx="2780952" cy="11047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0474" y="4341937"/>
            <a:ext cx="1197718" cy="13020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338686"/>
            <a:ext cx="2695238" cy="12476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0096" y="4369414"/>
            <a:ext cx="1361904" cy="1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06" y="1532961"/>
            <a:ext cx="5342313" cy="40631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13621" y="6178000"/>
            <a:ext cx="2281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http://nuin.northwestern.edu/</a:t>
            </a:r>
          </a:p>
        </p:txBody>
      </p:sp>
      <p:sp>
        <p:nvSpPr>
          <p:cNvPr id="10" name="Title 5"/>
          <p:cNvSpPr txBox="1">
            <a:spLocks/>
          </p:cNvSpPr>
          <p:nvPr/>
        </p:nvSpPr>
        <p:spPr bwMode="auto">
          <a:xfrm>
            <a:off x="539496" y="695673"/>
            <a:ext cx="8229600" cy="8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Northwestern Scholars  </a:t>
            </a:r>
            <a:b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Enhances and expands contextual data of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other sites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05607" y="1640871"/>
            <a:ext cx="2080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0099"/>
                </a:solidFill>
              </a:rPr>
              <a:t>Graduate Program Web Site</a:t>
            </a:r>
            <a:endParaRPr lang="en-US" sz="2400" i="1" dirty="0">
              <a:solidFill>
                <a:srgbClr val="000099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696" y="2995102"/>
            <a:ext cx="4501400" cy="308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264" y="1657964"/>
            <a:ext cx="3115012" cy="45200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57578" y="6178000"/>
            <a:ext cx="3739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http://globalresearchopportunities.northwestern.edu/</a:t>
            </a:r>
          </a:p>
        </p:txBody>
      </p:sp>
      <p:sp>
        <p:nvSpPr>
          <p:cNvPr id="10" name="Title 5"/>
          <p:cNvSpPr txBox="1">
            <a:spLocks/>
          </p:cNvSpPr>
          <p:nvPr/>
        </p:nvSpPr>
        <p:spPr bwMode="auto">
          <a:xfrm>
            <a:off x="539496" y="695673"/>
            <a:ext cx="8229600" cy="8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Northwestern Scholars  </a:t>
            </a:r>
            <a:b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Enhances and expands contextual data of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other sites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7780" y="2224264"/>
            <a:ext cx="22266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0099"/>
                </a:solidFill>
              </a:rPr>
              <a:t>Global and Undergraduate Research Opportunities Site</a:t>
            </a:r>
          </a:p>
        </p:txBody>
      </p:sp>
    </p:spTree>
    <p:extLst>
      <p:ext uri="{BB962C8B-B14F-4D97-AF65-F5344CB8AC3E}">
        <p14:creationId xmlns:p14="http://schemas.microsoft.com/office/powerpoint/2010/main" val="38561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550" y="278489"/>
            <a:ext cx="5487082" cy="594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768" y="666059"/>
            <a:ext cx="3818981" cy="5787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324" y="297803"/>
            <a:ext cx="4546104" cy="531141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2340864" y="1481328"/>
            <a:ext cx="3054096" cy="3127248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7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79" y="327862"/>
            <a:ext cx="3448085" cy="52254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7570" y="995373"/>
            <a:ext cx="4835405" cy="5225449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1597152" y="3142488"/>
            <a:ext cx="3642360" cy="2508380"/>
          </a:xfrm>
          <a:prstGeom prst="straightConnector1">
            <a:avLst/>
          </a:prstGeom>
          <a:ln w="952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597152" y="2600633"/>
            <a:ext cx="3642360" cy="2150364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147349" y="2973859"/>
            <a:ext cx="2992624" cy="510747"/>
          </a:xfrm>
          <a:prstGeom prst="straightConnector1">
            <a:avLst/>
          </a:prstGeom>
          <a:ln w="9525"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8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-template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7998</TotalTime>
  <Words>33</Words>
  <Application>Microsoft Office PowerPoint</Application>
  <PresentationFormat>On-screen Show (4:3)</PresentationFormat>
  <Paragraphs>15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Calibri</vt:lpstr>
      <vt:lpstr>nu-template-2</vt:lpstr>
      <vt:lpstr>Northwestern Scholars</vt:lpstr>
      <vt:lpstr>Northwestern Scholars   Aids with Funding Opportunities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Northwestern University - WCAS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rre621</dc:creator>
  <cp:lastModifiedBy>Ruth W Allee</cp:lastModifiedBy>
  <cp:revision>694</cp:revision>
  <cp:lastPrinted>2014-04-09T22:45:51Z</cp:lastPrinted>
  <dcterms:created xsi:type="dcterms:W3CDTF">2011-04-28T17:10:33Z</dcterms:created>
  <dcterms:modified xsi:type="dcterms:W3CDTF">2015-08-10T21:57:24Z</dcterms:modified>
</cp:coreProperties>
</file>